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21674138" cy="12192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5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5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0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7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28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8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0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89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4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5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2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2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4A5F2-04D4-4C43-9CE0-134F1F5E853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C050-FB89-4D6E-8E68-3603CE4F5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0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31" y="3900163"/>
            <a:ext cx="6947333" cy="56792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2858" y="1414453"/>
            <a:ext cx="19841029" cy="96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689" dirty="0"/>
              <a:t>Are you worried about you child’s mental health and wellbeing?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1409" y="2493822"/>
            <a:ext cx="698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Why not talk to us?!</a:t>
            </a:r>
            <a:endParaRPr lang="en-GB" sz="4400" dirty="0"/>
          </a:p>
        </p:txBody>
      </p:sp>
      <p:sp>
        <p:nvSpPr>
          <p:cNvPr id="5" name="Rectangle 4"/>
          <p:cNvSpPr/>
          <p:nvPr/>
        </p:nvSpPr>
        <p:spPr>
          <a:xfrm>
            <a:off x="8291967" y="2984411"/>
            <a:ext cx="13082133" cy="3627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the PCAS team.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PCAS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stands Primary Care Access Service. It is your link between your GP and the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Bedfordshire Child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Adolescent Mental Health Service (CAMHS).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see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and treat young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people, under the age of 18, who are struggling with low to moderate mental health difficulties.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also signpost you to resources and organisations that can offer various help to improve the wellbeing of young people.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1966" y="7026941"/>
            <a:ext cx="123919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 will be holding drop-in sessions in your surgery. You do not need to book a time, just come along to your surgery and ask to speak to the PCAS team on the following dates: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76927" y="11110403"/>
            <a:ext cx="207728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This will be an </a:t>
            </a:r>
            <a:r>
              <a:rPr lang="en-GB" sz="2800" dirty="0"/>
              <a:t>informal, anonymous chat about any worries you have. We can direct you to help, resources or suggest an assessment with us.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89028" y="8819367"/>
            <a:ext cx="8948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Larksfield</a:t>
            </a:r>
            <a:r>
              <a:rPr lang="en-GB" sz="3600" dirty="0" smtClean="0"/>
              <a:t> and </a:t>
            </a:r>
            <a:r>
              <a:rPr lang="en-GB" sz="3600" dirty="0" err="1" smtClean="0"/>
              <a:t>Arlesey</a:t>
            </a:r>
            <a:r>
              <a:rPr lang="en-GB" sz="3600" dirty="0" smtClean="0"/>
              <a:t> Surgery</a:t>
            </a:r>
          </a:p>
          <a:p>
            <a:r>
              <a:rPr lang="en-GB" sz="3600" dirty="0" smtClean="0"/>
              <a:t>Wednesday 13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March 2024, 1pm – 4pm </a:t>
            </a:r>
          </a:p>
          <a:p>
            <a:r>
              <a:rPr lang="en-GB" sz="3600" dirty="0" smtClean="0"/>
              <a:t>Friday, </a:t>
            </a:r>
            <a:r>
              <a:rPr lang="en-GB" sz="3600" smtClean="0"/>
              <a:t>19</a:t>
            </a:r>
            <a:r>
              <a:rPr lang="en-GB" sz="3600" baseline="30000" smtClean="0"/>
              <a:t>th</a:t>
            </a:r>
            <a:r>
              <a:rPr lang="en-GB" sz="3600" smtClean="0"/>
              <a:t> </a:t>
            </a:r>
            <a:r>
              <a:rPr lang="en-GB" sz="3600"/>
              <a:t> </a:t>
            </a:r>
            <a:r>
              <a:rPr lang="en-GB" sz="3600" smtClean="0"/>
              <a:t>April</a:t>
            </a:r>
            <a:r>
              <a:rPr lang="en-GB" sz="3600" smtClean="0"/>
              <a:t> </a:t>
            </a:r>
            <a:r>
              <a:rPr lang="en-GB" sz="3600" dirty="0" smtClean="0"/>
              <a:t>2024, 10am- 1pm </a:t>
            </a:r>
            <a:endParaRPr lang="en-GB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4235" y="229592"/>
            <a:ext cx="4839865" cy="96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7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183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Jeeves Victoria</dc:creator>
  <cp:lastModifiedBy>Atu Wendylyn</cp:lastModifiedBy>
  <cp:revision>4</cp:revision>
  <dcterms:created xsi:type="dcterms:W3CDTF">2023-12-21T14:56:37Z</dcterms:created>
  <dcterms:modified xsi:type="dcterms:W3CDTF">2024-01-29T16:30:15Z</dcterms:modified>
</cp:coreProperties>
</file>