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21674138" cy="12192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9" d="100"/>
          <a:sy n="39" d="100"/>
        </p:scale>
        <p:origin x="5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9267" y="1995312"/>
            <a:ext cx="16255604" cy="4244622"/>
          </a:xfrm>
        </p:spPr>
        <p:txBody>
          <a:bodyPr anchor="b"/>
          <a:lstStyle>
            <a:lvl1pPr algn="ctr">
              <a:defRPr sz="1066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9267" y="6403623"/>
            <a:ext cx="16255604" cy="2943577"/>
          </a:xfrm>
        </p:spPr>
        <p:txBody>
          <a:bodyPr/>
          <a:lstStyle>
            <a:lvl1pPr marL="0" indent="0" algn="ctr">
              <a:buNone/>
              <a:defRPr sz="4266"/>
            </a:lvl1pPr>
            <a:lvl2pPr marL="812764" indent="0" algn="ctr">
              <a:buNone/>
              <a:defRPr sz="3555"/>
            </a:lvl2pPr>
            <a:lvl3pPr marL="1625529" indent="0" algn="ctr">
              <a:buNone/>
              <a:defRPr sz="3200"/>
            </a:lvl3pPr>
            <a:lvl4pPr marL="2438293" indent="0" algn="ctr">
              <a:buNone/>
              <a:defRPr sz="2844"/>
            </a:lvl4pPr>
            <a:lvl5pPr marL="3251058" indent="0" algn="ctr">
              <a:buNone/>
              <a:defRPr sz="2844"/>
            </a:lvl5pPr>
            <a:lvl6pPr marL="4063822" indent="0" algn="ctr">
              <a:buNone/>
              <a:defRPr sz="2844"/>
            </a:lvl6pPr>
            <a:lvl7pPr marL="4876587" indent="0" algn="ctr">
              <a:buNone/>
              <a:defRPr sz="2844"/>
            </a:lvl7pPr>
            <a:lvl8pPr marL="5689351" indent="0" algn="ctr">
              <a:buNone/>
              <a:defRPr sz="2844"/>
            </a:lvl8pPr>
            <a:lvl9pPr marL="6502116" indent="0" algn="ctr">
              <a:buNone/>
              <a:defRPr sz="284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5F2-04D4-4C43-9CE0-134F1F5E853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C050-FB89-4D6E-8E68-3603CE4F5C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54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5F2-04D4-4C43-9CE0-134F1F5E853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C050-FB89-4D6E-8E68-3603CE4F5C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707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10555" y="649111"/>
            <a:ext cx="467348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90097" y="649111"/>
            <a:ext cx="13749531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5F2-04D4-4C43-9CE0-134F1F5E853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C050-FB89-4D6E-8E68-3603CE4F5C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27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5F2-04D4-4C43-9CE0-134F1F5E853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C050-FB89-4D6E-8E68-3603CE4F5C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28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8808" y="3039535"/>
            <a:ext cx="18693944" cy="5071532"/>
          </a:xfrm>
        </p:spPr>
        <p:txBody>
          <a:bodyPr anchor="b"/>
          <a:lstStyle>
            <a:lvl1pPr>
              <a:defRPr sz="1066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8808" y="8159046"/>
            <a:ext cx="18693944" cy="2666999"/>
          </a:xfrm>
        </p:spPr>
        <p:txBody>
          <a:bodyPr/>
          <a:lstStyle>
            <a:lvl1pPr marL="0" indent="0">
              <a:buNone/>
              <a:defRPr sz="4266">
                <a:solidFill>
                  <a:schemeClr val="tx1">
                    <a:tint val="75000"/>
                  </a:schemeClr>
                </a:solidFill>
              </a:defRPr>
            </a:lvl1pPr>
            <a:lvl2pPr marL="812764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2pPr>
            <a:lvl3pPr marL="162552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293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05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3822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58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3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116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5F2-04D4-4C43-9CE0-134F1F5E853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C050-FB89-4D6E-8E68-3603CE4F5C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080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90097" y="3245556"/>
            <a:ext cx="9211509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532" y="3245556"/>
            <a:ext cx="9211509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5F2-04D4-4C43-9CE0-134F1F5E853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C050-FB89-4D6E-8E68-3603CE4F5C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103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0" y="649112"/>
            <a:ext cx="18693944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2921" y="2988734"/>
            <a:ext cx="9169175" cy="1464732"/>
          </a:xfrm>
        </p:spPr>
        <p:txBody>
          <a:bodyPr anchor="b"/>
          <a:lstStyle>
            <a:lvl1pPr marL="0" indent="0">
              <a:buNone/>
              <a:defRPr sz="4266" b="1"/>
            </a:lvl1pPr>
            <a:lvl2pPr marL="812764" indent="0">
              <a:buNone/>
              <a:defRPr sz="3555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44" b="1"/>
            </a:lvl4pPr>
            <a:lvl5pPr marL="3251058" indent="0">
              <a:buNone/>
              <a:defRPr sz="2844" b="1"/>
            </a:lvl5pPr>
            <a:lvl6pPr marL="4063822" indent="0">
              <a:buNone/>
              <a:defRPr sz="2844" b="1"/>
            </a:lvl6pPr>
            <a:lvl7pPr marL="4876587" indent="0">
              <a:buNone/>
              <a:defRPr sz="2844" b="1"/>
            </a:lvl7pPr>
            <a:lvl8pPr marL="5689351" indent="0">
              <a:buNone/>
              <a:defRPr sz="2844" b="1"/>
            </a:lvl8pPr>
            <a:lvl9pPr marL="6502116" indent="0">
              <a:buNone/>
              <a:defRPr sz="284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92921" y="4453467"/>
            <a:ext cx="916917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2532" y="2988734"/>
            <a:ext cx="9214332" cy="1464732"/>
          </a:xfrm>
        </p:spPr>
        <p:txBody>
          <a:bodyPr anchor="b"/>
          <a:lstStyle>
            <a:lvl1pPr marL="0" indent="0">
              <a:buNone/>
              <a:defRPr sz="4266" b="1"/>
            </a:lvl1pPr>
            <a:lvl2pPr marL="812764" indent="0">
              <a:buNone/>
              <a:defRPr sz="3555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44" b="1"/>
            </a:lvl4pPr>
            <a:lvl5pPr marL="3251058" indent="0">
              <a:buNone/>
              <a:defRPr sz="2844" b="1"/>
            </a:lvl5pPr>
            <a:lvl6pPr marL="4063822" indent="0">
              <a:buNone/>
              <a:defRPr sz="2844" b="1"/>
            </a:lvl6pPr>
            <a:lvl7pPr marL="4876587" indent="0">
              <a:buNone/>
              <a:defRPr sz="2844" b="1"/>
            </a:lvl7pPr>
            <a:lvl8pPr marL="5689351" indent="0">
              <a:buNone/>
              <a:defRPr sz="2844" b="1"/>
            </a:lvl8pPr>
            <a:lvl9pPr marL="6502116" indent="0">
              <a:buNone/>
              <a:defRPr sz="284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2532" y="4453467"/>
            <a:ext cx="9214332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5F2-04D4-4C43-9CE0-134F1F5E853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C050-FB89-4D6E-8E68-3603CE4F5C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897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5F2-04D4-4C43-9CE0-134F1F5E853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C050-FB89-4D6E-8E68-3603CE4F5C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84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5F2-04D4-4C43-9CE0-134F1F5E853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C050-FB89-4D6E-8E68-3603CE4F5C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252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1" y="812800"/>
            <a:ext cx="699047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14332" y="1755423"/>
            <a:ext cx="10972532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6"/>
            </a:lvl3pPr>
            <a:lvl4pPr>
              <a:defRPr sz="3555"/>
            </a:lvl4pPr>
            <a:lvl5pPr>
              <a:defRPr sz="3555"/>
            </a:lvl5pPr>
            <a:lvl6pPr>
              <a:defRPr sz="3555"/>
            </a:lvl6pPr>
            <a:lvl7pPr>
              <a:defRPr sz="3555"/>
            </a:lvl7pPr>
            <a:lvl8pPr>
              <a:defRPr sz="3555"/>
            </a:lvl8pPr>
            <a:lvl9pPr>
              <a:defRPr sz="3555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921" y="3657600"/>
            <a:ext cx="699047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764" indent="0">
              <a:buNone/>
              <a:defRPr sz="2489"/>
            </a:lvl2pPr>
            <a:lvl3pPr marL="1625529" indent="0">
              <a:buNone/>
              <a:defRPr sz="2133"/>
            </a:lvl3pPr>
            <a:lvl4pPr marL="2438293" indent="0">
              <a:buNone/>
              <a:defRPr sz="1778"/>
            </a:lvl4pPr>
            <a:lvl5pPr marL="3251058" indent="0">
              <a:buNone/>
              <a:defRPr sz="1778"/>
            </a:lvl5pPr>
            <a:lvl6pPr marL="4063822" indent="0">
              <a:buNone/>
              <a:defRPr sz="1778"/>
            </a:lvl6pPr>
            <a:lvl7pPr marL="4876587" indent="0">
              <a:buNone/>
              <a:defRPr sz="1778"/>
            </a:lvl7pPr>
            <a:lvl8pPr marL="5689351" indent="0">
              <a:buNone/>
              <a:defRPr sz="1778"/>
            </a:lvl8pPr>
            <a:lvl9pPr marL="6502116" indent="0">
              <a:buNone/>
              <a:defRPr sz="177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5F2-04D4-4C43-9CE0-134F1F5E853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C050-FB89-4D6E-8E68-3603CE4F5C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423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1" y="812800"/>
            <a:ext cx="699047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14332" y="1755423"/>
            <a:ext cx="10972532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764" indent="0">
              <a:buNone/>
              <a:defRPr sz="4978"/>
            </a:lvl2pPr>
            <a:lvl3pPr marL="1625529" indent="0">
              <a:buNone/>
              <a:defRPr sz="4266"/>
            </a:lvl3pPr>
            <a:lvl4pPr marL="2438293" indent="0">
              <a:buNone/>
              <a:defRPr sz="3555"/>
            </a:lvl4pPr>
            <a:lvl5pPr marL="3251058" indent="0">
              <a:buNone/>
              <a:defRPr sz="3555"/>
            </a:lvl5pPr>
            <a:lvl6pPr marL="4063822" indent="0">
              <a:buNone/>
              <a:defRPr sz="3555"/>
            </a:lvl6pPr>
            <a:lvl7pPr marL="4876587" indent="0">
              <a:buNone/>
              <a:defRPr sz="3555"/>
            </a:lvl7pPr>
            <a:lvl8pPr marL="5689351" indent="0">
              <a:buNone/>
              <a:defRPr sz="3555"/>
            </a:lvl8pPr>
            <a:lvl9pPr marL="6502116" indent="0">
              <a:buNone/>
              <a:defRPr sz="355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921" y="3657600"/>
            <a:ext cx="699047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764" indent="0">
              <a:buNone/>
              <a:defRPr sz="2489"/>
            </a:lvl2pPr>
            <a:lvl3pPr marL="1625529" indent="0">
              <a:buNone/>
              <a:defRPr sz="2133"/>
            </a:lvl3pPr>
            <a:lvl4pPr marL="2438293" indent="0">
              <a:buNone/>
              <a:defRPr sz="1778"/>
            </a:lvl4pPr>
            <a:lvl5pPr marL="3251058" indent="0">
              <a:buNone/>
              <a:defRPr sz="1778"/>
            </a:lvl5pPr>
            <a:lvl6pPr marL="4063822" indent="0">
              <a:buNone/>
              <a:defRPr sz="1778"/>
            </a:lvl6pPr>
            <a:lvl7pPr marL="4876587" indent="0">
              <a:buNone/>
              <a:defRPr sz="1778"/>
            </a:lvl7pPr>
            <a:lvl8pPr marL="5689351" indent="0">
              <a:buNone/>
              <a:defRPr sz="1778"/>
            </a:lvl8pPr>
            <a:lvl9pPr marL="6502116" indent="0">
              <a:buNone/>
              <a:defRPr sz="177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5F2-04D4-4C43-9CE0-134F1F5E853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C050-FB89-4D6E-8E68-3603CE4F5C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82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90097" y="649112"/>
            <a:ext cx="18693944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097" y="3245556"/>
            <a:ext cx="18693944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90097" y="11300179"/>
            <a:ext cx="4876681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4A5F2-04D4-4C43-9CE0-134F1F5E853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79558" y="11300179"/>
            <a:ext cx="7315022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07360" y="11300179"/>
            <a:ext cx="4876681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6C050-FB89-4D6E-8E68-3603CE4F5C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004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625529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382" indent="-406382" algn="l" defTabSz="1625529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147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6" kern="1200">
          <a:solidFill>
            <a:schemeClr val="tx1"/>
          </a:solidFill>
          <a:latin typeface="+mn-lt"/>
          <a:ea typeface="+mn-ea"/>
          <a:cs typeface="+mn-cs"/>
        </a:defRPr>
      </a:lvl2pPr>
      <a:lvl3pPr marL="2031911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5" kern="1200">
          <a:solidFill>
            <a:schemeClr val="tx1"/>
          </a:solidFill>
          <a:latin typeface="+mn-lt"/>
          <a:ea typeface="+mn-ea"/>
          <a:cs typeface="+mn-cs"/>
        </a:defRPr>
      </a:lvl3pPr>
      <a:lvl4pPr marL="2844676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40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204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2969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5733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498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64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529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293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058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822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587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351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116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031" y="3900163"/>
            <a:ext cx="6947333" cy="56792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42858" y="1414453"/>
            <a:ext cx="19841029" cy="967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689" dirty="0"/>
              <a:t>Are you worried about you child’s mental health and wellbeing?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01409" y="2493822"/>
            <a:ext cx="69886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Why not talk to us?!</a:t>
            </a:r>
            <a:endParaRPr lang="en-GB" sz="4400" dirty="0"/>
          </a:p>
        </p:txBody>
      </p:sp>
      <p:sp>
        <p:nvSpPr>
          <p:cNvPr id="5" name="Rectangle 4"/>
          <p:cNvSpPr/>
          <p:nvPr/>
        </p:nvSpPr>
        <p:spPr>
          <a:xfrm>
            <a:off x="8291967" y="2984411"/>
            <a:ext cx="13082133" cy="3627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the PCAS team.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PCAS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stands Primary Care Access Service. It is your link between your GP and the </a:t>
            </a:r>
            <a:r>
              <a:rPr lang="en-GB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Bedfordshire Child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Adolescent Mental Health Service (CAMHS).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see </a:t>
            </a:r>
            <a:r>
              <a:rPr lang="en-GB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 and treat young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people, under the age of 18, who are struggling with low to moderate mental health difficulties.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can also signpost you to resources and organisations that can offer various help to improve the wellbeing of young people.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91966" y="7026941"/>
            <a:ext cx="1239192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We will be holding drop-in sessions in your surgery. You do not need to book a time, just come along to your surgery and ask to speak to the PCAS team on the following dates:</a:t>
            </a:r>
          </a:p>
          <a:p>
            <a:endParaRPr lang="en-GB" sz="2800" dirty="0"/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376927" y="11110403"/>
            <a:ext cx="207728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This will be an </a:t>
            </a:r>
            <a:r>
              <a:rPr lang="en-GB" sz="2800" dirty="0"/>
              <a:t>informal, anonymous chat about any worries you have. We can direct you to help, resources or suggest an assessment with us.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189028" y="8819367"/>
            <a:ext cx="89480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 smtClean="0"/>
              <a:t>Larksfield</a:t>
            </a:r>
            <a:r>
              <a:rPr lang="en-GB" sz="3600" dirty="0" smtClean="0"/>
              <a:t> and </a:t>
            </a:r>
            <a:r>
              <a:rPr lang="en-GB" sz="3600" dirty="0" err="1" smtClean="0"/>
              <a:t>Arlesey</a:t>
            </a:r>
            <a:r>
              <a:rPr lang="en-GB" sz="3600" dirty="0" smtClean="0"/>
              <a:t> Surgery</a:t>
            </a:r>
          </a:p>
          <a:p>
            <a:r>
              <a:rPr lang="en-GB" sz="3600" dirty="0" smtClean="0"/>
              <a:t>Wednesday 13</a:t>
            </a:r>
            <a:r>
              <a:rPr lang="en-GB" sz="3600" baseline="30000" dirty="0" smtClean="0"/>
              <a:t>th</a:t>
            </a:r>
            <a:r>
              <a:rPr lang="en-GB" sz="3600" dirty="0" smtClean="0"/>
              <a:t> March 2024, 1pm – 4pm </a:t>
            </a:r>
          </a:p>
          <a:p>
            <a:r>
              <a:rPr lang="en-GB" sz="3600" dirty="0" smtClean="0"/>
              <a:t>Friday, </a:t>
            </a:r>
            <a:r>
              <a:rPr lang="en-GB" sz="3600" smtClean="0"/>
              <a:t>19</a:t>
            </a:r>
            <a:r>
              <a:rPr lang="en-GB" sz="3600" baseline="30000" smtClean="0"/>
              <a:t>th</a:t>
            </a:r>
            <a:r>
              <a:rPr lang="en-GB" sz="3600" smtClean="0"/>
              <a:t> </a:t>
            </a:r>
            <a:r>
              <a:rPr lang="en-GB" sz="3600"/>
              <a:t> </a:t>
            </a:r>
            <a:r>
              <a:rPr lang="en-GB" sz="3600" smtClean="0"/>
              <a:t>April</a:t>
            </a:r>
            <a:r>
              <a:rPr lang="en-GB" sz="3600" smtClean="0"/>
              <a:t> </a:t>
            </a:r>
            <a:r>
              <a:rPr lang="en-GB" sz="3600" dirty="0" smtClean="0"/>
              <a:t>2024, 10am- 1pm </a:t>
            </a:r>
            <a:endParaRPr lang="en-GB" sz="3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34235" y="229592"/>
            <a:ext cx="4839865" cy="962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478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183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Jeeves Victoria</dc:creator>
  <cp:lastModifiedBy>Atu Wendylyn</cp:lastModifiedBy>
  <cp:revision>4</cp:revision>
  <dcterms:created xsi:type="dcterms:W3CDTF">2023-12-21T14:56:37Z</dcterms:created>
  <dcterms:modified xsi:type="dcterms:W3CDTF">2024-01-29T16:30:15Z</dcterms:modified>
</cp:coreProperties>
</file>